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451" r:id="rId4"/>
    <p:sldId id="856" r:id="rId5"/>
    <p:sldId id="889" r:id="rId6"/>
    <p:sldId id="888" r:id="rId7"/>
    <p:sldId id="793" r:id="rId8"/>
    <p:sldId id="833" r:id="rId9"/>
    <p:sldId id="834" r:id="rId10"/>
    <p:sldId id="835" r:id="rId11"/>
    <p:sldId id="836" r:id="rId12"/>
    <p:sldId id="837" r:id="rId13"/>
    <p:sldId id="838" r:id="rId14"/>
    <p:sldId id="839" r:id="rId15"/>
    <p:sldId id="840" r:id="rId16"/>
    <p:sldId id="845" r:id="rId17"/>
    <p:sldId id="841" r:id="rId18"/>
    <p:sldId id="842" r:id="rId19"/>
    <p:sldId id="843" r:id="rId20"/>
    <p:sldId id="844" r:id="rId21"/>
    <p:sldId id="847" r:id="rId22"/>
    <p:sldId id="846" r:id="rId23"/>
    <p:sldId id="832" r:id="rId24"/>
    <p:sldId id="848" r:id="rId25"/>
    <p:sldId id="850" r:id="rId26"/>
    <p:sldId id="849" r:id="rId27"/>
    <p:sldId id="851" r:id="rId28"/>
    <p:sldId id="852" r:id="rId29"/>
    <p:sldId id="853" r:id="rId30"/>
    <p:sldId id="854" r:id="rId31"/>
    <p:sldId id="855" r:id="rId32"/>
    <p:sldId id="331" r:id="rId33"/>
    <p:sldId id="332" r:id="rId34"/>
    <p:sldId id="418" r:id="rId35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687"/>
  </p:normalViewPr>
  <p:slideViewPr>
    <p:cSldViewPr snapToGrid="0" snapToObjects="1">
      <p:cViewPr varScale="1">
        <p:scale>
          <a:sx n="100" d="100"/>
          <a:sy n="100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blob/main/licao%2014/arguments.js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blob/main/licao%2014/pratica01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blob/main/licao%2014/outra-funcao.js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licao%2014/funcao-anonima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licao%2014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licao%2014/temperatura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As ações são associadas aos eventos que são organizados em módulos ou blocos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Para isso temos 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conceito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modularização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177567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modularização permite a reutilização de trechos de programa que facilitam a leitura e futuras manutenções em seus sistemas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</a:t>
            </a:r>
          </a:p>
        </p:txBody>
      </p:sp>
    </p:spTree>
    <p:extLst>
      <p:ext uri="{BB962C8B-B14F-4D97-AF65-F5344CB8AC3E}">
        <p14:creationId xmlns:p14="http://schemas.microsoft.com/office/powerpoint/2010/main" val="1243446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funções recebem também o nome de métodos, 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procedures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módulos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NOMENCLATURA</a:t>
            </a:r>
          </a:p>
        </p:txBody>
      </p:sp>
    </p:spTree>
    <p:extLst>
      <p:ext uri="{BB962C8B-B14F-4D97-AF65-F5344CB8AC3E}">
        <p14:creationId xmlns:p14="http://schemas.microsoft.com/office/powerpoint/2010/main" val="171345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igamos que temos que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implementar um sistema para uma empresa que deve cadastrar os </a:t>
            </a:r>
            <a:r>
              <a:rPr lang="pt-BR" sz="4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clientes, funcionários e fornecedores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1472133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 todos os cadastros, deve ser validado o CPF da pessoa</a:t>
            </a:r>
          </a:p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odemos criar uma função que receba como parâmetro um número de CPF e testá-la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31496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Uma vez concluído o desenvolvimento deste módulo, ela poderá ser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reutilizada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nesses cadastros e principalmente em outros sistemas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1597638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36D17B-F640-195E-71BC-C23F26CC5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4000" dirty="0"/>
              <a:t>1. </a:t>
            </a:r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(){</a:t>
            </a:r>
          </a:p>
          <a:p>
            <a:r>
              <a:rPr lang="pt-BR" sz="4000" dirty="0"/>
              <a:t>2. 		código</a:t>
            </a:r>
          </a:p>
          <a:p>
            <a:r>
              <a:rPr lang="pt-BR" sz="4000" dirty="0"/>
              <a:t>3. }</a:t>
            </a:r>
          </a:p>
          <a:p>
            <a:endParaRPr lang="pt-BR" sz="4000" dirty="0"/>
          </a:p>
          <a:p>
            <a:r>
              <a:rPr lang="pt-BR" sz="4000" dirty="0"/>
              <a:t>CÓDIGOS EM: </a:t>
            </a:r>
            <a:r>
              <a:rPr lang="pt-BR" sz="4000" dirty="0">
                <a:hlinkClick r:id="rId2"/>
              </a:rPr>
              <a:t>https://github.com/JoaoChoma/front-end/blob/main/licao%2014/arguments.js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D46061-FFAE-D290-7AE6-11093297FE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</a:t>
            </a:r>
          </a:p>
        </p:txBody>
      </p:sp>
    </p:spTree>
    <p:extLst>
      <p:ext uri="{BB962C8B-B14F-4D97-AF65-F5344CB8AC3E}">
        <p14:creationId xmlns:p14="http://schemas.microsoft.com/office/powerpoint/2010/main" val="3670356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Um parâmetro de uma função é um valor que pode ser passado para a função quando ela é invocada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22642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É uma forma de fornecer informações à função para que ela possa executar uma ação específica ou retornar um resultado baseado nos valores recebidos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50090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(parametro1, parametro2, parametro3) {</a:t>
            </a:r>
          </a:p>
          <a:p>
            <a:r>
              <a:rPr lang="pt-BR" sz="4000" dirty="0"/>
              <a:t>  // Corpo da função que usa os parâmetros</a:t>
            </a:r>
          </a:p>
          <a:p>
            <a:r>
              <a:rPr lang="pt-BR" sz="4000" dirty="0"/>
              <a:t>}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12380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somar(a, </a:t>
            </a:r>
            <a:r>
              <a:rPr lang="pt-BR" sz="4000" dirty="0" err="1"/>
              <a:t>b</a:t>
            </a:r>
            <a:r>
              <a:rPr lang="pt-BR" sz="4000" dirty="0"/>
              <a:t>) {</a:t>
            </a:r>
          </a:p>
          <a:p>
            <a:r>
              <a:rPr lang="pt-BR" sz="4000" dirty="0"/>
              <a:t>  </a:t>
            </a:r>
            <a:r>
              <a:rPr lang="pt-BR" sz="4000" dirty="0" err="1"/>
              <a:t>return</a:t>
            </a:r>
            <a:r>
              <a:rPr lang="pt-BR" sz="4000" dirty="0"/>
              <a:t> a + </a:t>
            </a:r>
            <a:r>
              <a:rPr lang="pt-BR" sz="4000" dirty="0" err="1"/>
              <a:t>b</a:t>
            </a:r>
            <a:r>
              <a:rPr lang="pt-BR" sz="4000" dirty="0"/>
              <a:t>;</a:t>
            </a:r>
          </a:p>
          <a:p>
            <a:r>
              <a:rPr lang="pt-BR" sz="4000" dirty="0"/>
              <a:t>}</a:t>
            </a:r>
          </a:p>
          <a:p>
            <a:r>
              <a:rPr lang="pt-BR" sz="4000" dirty="0" err="1"/>
              <a:t>let</a:t>
            </a:r>
            <a:r>
              <a:rPr lang="pt-BR" sz="4000" dirty="0"/>
              <a:t> resultado = somar(3, 5);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3596033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Estas funções se tornam mais úteis se retornam um valor específico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fazer um programa retornar um valor específico, utilizamos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seguido do conteúdo que desejamos retornar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RETURN</a:t>
            </a:r>
          </a:p>
        </p:txBody>
      </p:sp>
    </p:spTree>
    <p:extLst>
      <p:ext uri="{BB962C8B-B14F-4D97-AF65-F5344CB8AC3E}">
        <p14:creationId xmlns:p14="http://schemas.microsoft.com/office/powerpoint/2010/main" val="53808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somar(a, </a:t>
            </a:r>
            <a:r>
              <a:rPr lang="pt-BR" sz="4000" dirty="0" err="1"/>
              <a:t>b</a:t>
            </a:r>
            <a:r>
              <a:rPr lang="pt-BR" sz="4000" dirty="0"/>
              <a:t>) {</a:t>
            </a:r>
          </a:p>
          <a:p>
            <a:r>
              <a:rPr lang="pt-BR" sz="4000" dirty="0"/>
              <a:t>  </a:t>
            </a:r>
            <a:r>
              <a:rPr lang="pt-BR" sz="4000" dirty="0" err="1">
                <a:highlight>
                  <a:srgbClr val="FFFF00"/>
                </a:highlight>
              </a:rPr>
              <a:t>return</a:t>
            </a:r>
            <a:r>
              <a:rPr lang="pt-BR" sz="4000" dirty="0">
                <a:highlight>
                  <a:srgbClr val="FFFF00"/>
                </a:highlight>
              </a:rPr>
              <a:t> a + </a:t>
            </a:r>
            <a:r>
              <a:rPr lang="pt-BR" sz="4000" dirty="0" err="1">
                <a:highlight>
                  <a:srgbClr val="FFFF00"/>
                </a:highlight>
              </a:rPr>
              <a:t>b</a:t>
            </a:r>
            <a:r>
              <a:rPr lang="pt-BR" sz="4000" dirty="0">
                <a:highlight>
                  <a:srgbClr val="FFFF00"/>
                </a:highlight>
              </a:rPr>
              <a:t>;</a:t>
            </a:r>
          </a:p>
          <a:p>
            <a:r>
              <a:rPr lang="pt-BR" sz="4000" dirty="0"/>
              <a:t>}</a:t>
            </a:r>
          </a:p>
          <a:p>
            <a:r>
              <a:rPr lang="pt-BR" sz="4000" dirty="0" err="1"/>
              <a:t>let</a:t>
            </a:r>
            <a:r>
              <a:rPr lang="pt-BR" sz="4000" dirty="0"/>
              <a:t> resultado = somar(3, 5);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67929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  <a:br>
              <a:rPr lang="pt-BR" dirty="0"/>
            </a:br>
            <a:br>
              <a:rPr lang="pt-BR" dirty="0"/>
            </a:br>
            <a:r>
              <a:rPr lang="pt-BR" sz="2800" dirty="0">
                <a:hlinkClick r:id="rId2"/>
              </a:rPr>
              <a:t>https://github.com/JoaoChoma/front-end/blob/main/licao%2014/pratica01.html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3144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0" y="1842992"/>
            <a:ext cx="11722099" cy="3766178"/>
          </a:xfrm>
        </p:spPr>
        <p:txBody>
          <a:bodyPr>
            <a:noAutofit/>
          </a:bodyPr>
          <a:lstStyle/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situacaoAluno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(nota, media) {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		var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(nota &gt;= media) ? “Aprovado” : “Reprovado”;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	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 } </a:t>
            </a:r>
          </a:p>
          <a:p>
            <a:pPr algn="l" rtl="0"/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sinal de interrogação "?" é a primeira parte da estrutura condicional e o sinal de ":" seria a parte do </a:t>
            </a:r>
            <a:r>
              <a:rPr lang="pt-BR" sz="32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pt-BR" sz="32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else</a:t>
            </a:r>
            <a:r>
              <a:rPr lang="pt-BR" sz="32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 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(se não)</a:t>
            </a:r>
            <a:endParaRPr lang="pt-BR" sz="44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/>
          </a:bodyPr>
          <a:lstStyle/>
          <a:p>
            <a:r>
              <a:rPr lang="pt-BR" sz="4000" dirty="0"/>
              <a:t>OUTRA FORMA DE ESCREVER A FUNÇÃO</a:t>
            </a:r>
          </a:p>
        </p:txBody>
      </p:sp>
    </p:spTree>
    <p:extLst>
      <p:ext uri="{BB962C8B-B14F-4D97-AF65-F5344CB8AC3E}">
        <p14:creationId xmlns:p14="http://schemas.microsoft.com/office/powerpoint/2010/main" val="278052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  <a:br>
              <a:rPr lang="pt-BR" dirty="0"/>
            </a:br>
            <a:br>
              <a:rPr lang="pt-BR" dirty="0"/>
            </a:br>
            <a:r>
              <a:rPr lang="pt-BR" sz="3200" dirty="0">
                <a:hlinkClick r:id="rId2"/>
              </a:rPr>
              <a:t>https://github.com/JoaoChoma/front-end/blob/main/licao%2014/outra-funcao.js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666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Nas funções anônimas, é definida a programação de um evento sem atribuir um nome para a função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U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()"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inserimos a lógica da programação que necessitamos resolver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475982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var dobro = 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{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	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* 2;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}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var num =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(prompt("Número: "));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alert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("O dobro é: " + dobro(num));</a:t>
            </a:r>
            <a:endParaRPr lang="pt-BR" sz="32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101858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  <a:br>
              <a:rPr lang="pt-BR" dirty="0"/>
            </a:br>
            <a:br>
              <a:rPr lang="pt-BR" dirty="0"/>
            </a:br>
            <a:r>
              <a:rPr lang="pt-BR" sz="3200" dirty="0">
                <a:hlinkClick r:id="rId2"/>
              </a:rPr>
              <a:t>https://github.com/JoaoChoma/front-end/tree/main/licao%2014/funcao-anonima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77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/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O processo de conversão de Celsius para Fahrenheit envolve uma fórmula matemática simples. A fórmula é a seguinte:</a:t>
            </a:r>
          </a:p>
          <a:p>
            <a:pPr algn="l"/>
            <a:r>
              <a:rPr lang="pt-BR" sz="2800" b="0" i="0" dirty="0" err="1">
                <a:solidFill>
                  <a:srgbClr val="374151"/>
                </a:solidFill>
                <a:effectLst/>
                <a:latin typeface="Söhne"/>
              </a:rPr>
              <a:t>°F</a:t>
            </a:r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 = (°C × 9/5) + 32</a:t>
            </a:r>
          </a:p>
          <a:p>
            <a:pPr algn="l"/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Onde: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°C é a temperatura em graus Celsius que queremos converter.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 err="1">
                <a:solidFill>
                  <a:srgbClr val="374151"/>
                </a:solidFill>
                <a:effectLst/>
                <a:latin typeface="Söhne"/>
              </a:rPr>
              <a:t>°F</a:t>
            </a:r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 é a temperatura equivalente em graus Fahrenheit.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87746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3136900"/>
            <a:ext cx="10006904" cy="2472270"/>
          </a:xfrm>
        </p:spPr>
        <p:txBody>
          <a:bodyPr>
            <a:normAutofit/>
          </a:bodyPr>
          <a:lstStyle/>
          <a:p>
            <a:r>
              <a:rPr lang="pt-BR" sz="4000"/>
              <a:t>Aula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4" y="681154"/>
            <a:ext cx="10006903" cy="2239846"/>
          </a:xfrm>
        </p:spPr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  <a:p>
            <a:r>
              <a:rPr lang="pt-BR" sz="4000" dirty="0">
                <a:hlinkClick r:id="rId2"/>
              </a:rPr>
              <a:t>https://github.com/JoaoChoma/front-end/tree/main/licao%2014</a:t>
            </a:r>
            <a:endParaRPr lang="pt-BR" sz="4000" dirty="0"/>
          </a:p>
          <a:p>
            <a:endParaRPr lang="pt-BR" sz="4000" dirty="0"/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Multiplicar a temperatura em Celsius por 9/5.</a:t>
            </a:r>
          </a:p>
          <a:p>
            <a:pPr marL="228600" indent="0" algn="l"/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Adicionar 32 ao resultado da primeira etapa.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811683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100" y="1358537"/>
            <a:ext cx="7493000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  <a:br>
              <a:rPr lang="pt-BR" dirty="0"/>
            </a:br>
            <a:br>
              <a:rPr lang="pt-BR" dirty="0"/>
            </a:br>
            <a:r>
              <a:rPr lang="pt-BR" sz="3100" dirty="0">
                <a:hlinkClick r:id="rId2"/>
              </a:rPr>
              <a:t>https://github.com/JoaoChoma/front-end/tree/main/licao%2014/temperatura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16C601-9962-E1AD-5A01-3A676BE791AB}"/>
              </a:ext>
            </a:extLst>
          </p:cNvPr>
          <p:cNvSpPr txBox="1"/>
          <p:nvPr/>
        </p:nvSpPr>
        <p:spPr>
          <a:xfrm>
            <a:off x="444500" y="5689600"/>
            <a:ext cx="8739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hlinkClick r:id="rId2"/>
              </a:rPr>
              <a:t>https://github.com/JoaoChoma/front-end/tree/main/licao%2014/temperatura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9220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8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2F523DD-9F28-591C-65D8-67F6AC976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71550" indent="-742950">
              <a:buFont typeface="+mj-lt"/>
              <a:buAutoNum type="arabicPeriod"/>
            </a:pPr>
            <a:r>
              <a:rPr lang="pt-BR" sz="4000" dirty="0"/>
              <a:t>RECUPERAÇÃO</a:t>
            </a:r>
          </a:p>
          <a:p>
            <a:pPr marL="971550" indent="-742950">
              <a:buFont typeface="+mj-lt"/>
              <a:buAutoNum type="arabicPeriod"/>
            </a:pPr>
            <a:r>
              <a:rPr lang="pt-BR" sz="4000" dirty="0"/>
              <a:t>Implementação do sistema de cadastro e listagem de produtos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9BB5C3-F0C7-D90A-96FA-4FCDB339FFF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pt-BR" sz="4000" dirty="0"/>
              <a:t>AULA PASSADA</a:t>
            </a:r>
          </a:p>
        </p:txBody>
      </p:sp>
    </p:spTree>
    <p:extLst>
      <p:ext uri="{BB962C8B-B14F-4D97-AF65-F5344CB8AC3E}">
        <p14:creationId xmlns:p14="http://schemas.microsoft.com/office/powerpoint/2010/main" val="197793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143EB9-E7B6-4466-EF2E-F43507DD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54326B-5C7E-655C-ED0D-E215B2392D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F7379B6-9AF2-4B4B-5E7F-A380E7EE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2" y="426837"/>
            <a:ext cx="11908076" cy="55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14 – FUNÇÕES E EVENTOS EM JAVASCRIPT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038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amos aprofundar um pouco mais nos estudos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funções e eventos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87286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uso correto de funções e eventos ajudam a verificar como podemos controlar melhor a execução de um programa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28756974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</TotalTime>
  <Words>794</Words>
  <Application>Microsoft Macintosh PowerPoint</Application>
  <PresentationFormat>Widescreen</PresentationFormat>
  <Paragraphs>88</Paragraphs>
  <Slides>34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Calibri</vt:lpstr>
      <vt:lpstr>Open Sans</vt:lpstr>
      <vt:lpstr>Söhne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O que nós vimos na aula passada?</vt:lpstr>
      <vt:lpstr>Apresentação do PowerPoint</vt:lpstr>
      <vt:lpstr>Apresentação do PowerPoint</vt:lpstr>
      <vt:lpstr>LIÇÃO 14 – FUNÇÕES E EVENTOS EM JAVASCRIPT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  https://github.com/JoaoChoma/front-end/blob/main/licao%2014/pratica01.html</vt:lpstr>
      <vt:lpstr>Apresentação do PowerPoint</vt:lpstr>
      <vt:lpstr>PRÁTICA  https://github.com/JoaoChoma/front-end/blob/main/licao%2014/outra-funcao.js</vt:lpstr>
      <vt:lpstr>Apresentação do PowerPoint</vt:lpstr>
      <vt:lpstr>Apresentação do PowerPoint</vt:lpstr>
      <vt:lpstr>PRÁTICA  https://github.com/JoaoChoma/front-end/tree/main/licao%2014/funcao-anonima</vt:lpstr>
      <vt:lpstr>Apresentação do PowerPoint</vt:lpstr>
      <vt:lpstr>Apresentação do PowerPoint</vt:lpstr>
      <vt:lpstr>PRÁTICA  https://github.com/JoaoChoma/front-end/tree/main/licao%2014/temperatura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188</cp:revision>
  <dcterms:created xsi:type="dcterms:W3CDTF">2020-01-23T19:05:58Z</dcterms:created>
  <dcterms:modified xsi:type="dcterms:W3CDTF">2023-08-15T21:38:50Z</dcterms:modified>
</cp:coreProperties>
</file>